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0E"/>
    <a:srgbClr val="001E5A"/>
    <a:srgbClr val="185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2375-9993-42CB-8801-BFEDD16A1F02}" type="datetimeFigureOut">
              <a:rPr lang="en-US" smtClean="0"/>
              <a:pPr/>
              <a:t>2013-10-15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5E3A0-D809-4C7F-BF99-88BB1D174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3A0-D809-4C7F-BF99-88BB1D174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E300E"/>
            </a:gs>
            <a:gs pos="90000">
              <a:srgbClr val="0E300E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" y="6707812"/>
            <a:ext cx="883334" cy="1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Familiarization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~PP28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7011"/>
      </p:ext>
    </p:extLst>
  </p:cSld>
  <p:clrMapOvr>
    <a:masterClrMapping/>
  </p:clrMapOvr>
  <p:transition advTm="2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Familiarization Form Lookup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Documents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6863"/>
            <a:ext cx="8229600" cy="23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~PP13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1326"/>
      </p:ext>
    </p:extLst>
  </p:cSld>
  <p:clrMapOvr>
    <a:masterClrMapping/>
  </p:clrMapOvr>
  <p:transition advTm="109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Familiarization Form Lookup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10-15-2013 v1.0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Stuff</a:t>
            </a:r>
          </a:p>
          <a:p>
            <a:endParaRPr lang="en-US" dirty="0"/>
          </a:p>
        </p:txBody>
      </p:sp>
      <p:pic>
        <p:nvPicPr>
          <p:cNvPr id="10" name="~PP28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52" y="2605025"/>
            <a:ext cx="7368696" cy="25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0268"/>
      </p:ext>
    </p:extLst>
  </p:cSld>
  <p:clrMapOvr>
    <a:masterClrMapping/>
  </p:clrMapOvr>
  <p:transition advTm="142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 Template Dar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Dark v2</Template>
  <TotalTime>60</TotalTime>
  <Words>33</Words>
  <Application>Microsoft Office PowerPoint</Application>
  <PresentationFormat>On-screen Show (4:3)</PresentationFormat>
  <Paragraphs>15</Paragraphs>
  <Slides>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Presentation Template Dark v2</vt:lpstr>
      <vt:lpstr>Familiarization Resources</vt:lpstr>
      <vt:lpstr>Familiarization Form Lookup Tool</vt:lpstr>
      <vt:lpstr>Familiarization Form Lookup Tool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Familiarization Resources</dc:title>
  <dc:creator>HershAl</dc:creator>
  <cp:lastModifiedBy>Al H 509</cp:lastModifiedBy>
  <cp:revision>6</cp:revision>
  <cp:lastPrinted>2011-09-28T22:41:05Z</cp:lastPrinted>
  <dcterms:created xsi:type="dcterms:W3CDTF">2011-09-28T12:09:28Z</dcterms:created>
  <dcterms:modified xsi:type="dcterms:W3CDTF">2013-10-15T14:55:39Z</dcterms:modified>
</cp:coreProperties>
</file>